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67" r:id="rId5"/>
    <p:sldId id="284" r:id="rId6"/>
    <p:sldId id="285" r:id="rId7"/>
    <p:sldId id="286" r:id="rId8"/>
    <p:sldId id="287" r:id="rId9"/>
    <p:sldId id="268" r:id="rId10"/>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0B2"/>
    <a:srgbClr val="4DC5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92580-ADA1-4DD8-939D-014B68DBB918}" v="2" dt="2020-01-13T12:33:30.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6357" autoAdjust="0"/>
  </p:normalViewPr>
  <p:slideViewPr>
    <p:cSldViewPr snapToGrid="0">
      <p:cViewPr varScale="1">
        <p:scale>
          <a:sx n="73" d="100"/>
          <a:sy n="73" d="100"/>
        </p:scale>
        <p:origin x="69" y="3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42674E-5920-4F6C-86CF-4231B469BE2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0ECDCDE-9B1D-4FFA-8AD5-A408EBD4E54D}">
      <dgm:prSet/>
      <dgm:spPr/>
      <dgm:t>
        <a:bodyPr/>
        <a:lstStyle/>
        <a:p>
          <a:r>
            <a:rPr lang="nl-NL"/>
            <a:t>During the course program you will get the tools and knowledge to design smart lighting for public buildings. </a:t>
          </a:r>
          <a:endParaRPr lang="en-US"/>
        </a:p>
      </dgm:t>
    </dgm:pt>
    <dgm:pt modelId="{A43A9D96-4D61-48A6-8E63-59023051BFE7}" type="parTrans" cxnId="{CC96A3AD-CB67-48A5-B6CF-65B440F3BB58}">
      <dgm:prSet/>
      <dgm:spPr/>
      <dgm:t>
        <a:bodyPr/>
        <a:lstStyle/>
        <a:p>
          <a:endParaRPr lang="en-US"/>
        </a:p>
      </dgm:t>
    </dgm:pt>
    <dgm:pt modelId="{25B34268-8986-41C7-B0AC-1BF9280B70D1}" type="sibTrans" cxnId="{CC96A3AD-CB67-48A5-B6CF-65B440F3BB58}">
      <dgm:prSet/>
      <dgm:spPr/>
      <dgm:t>
        <a:bodyPr/>
        <a:lstStyle/>
        <a:p>
          <a:endParaRPr lang="en-US"/>
        </a:p>
      </dgm:t>
    </dgm:pt>
    <dgm:pt modelId="{CB5EA8D1-1D48-491A-8821-EB235C571631}">
      <dgm:prSet/>
      <dgm:spPr/>
      <dgm:t>
        <a:bodyPr/>
        <a:lstStyle/>
        <a:p>
          <a:r>
            <a:rPr lang="nl-NL"/>
            <a:t>Ultimately your assignment will be to design a smart lighting system for a public space.</a:t>
          </a:r>
          <a:endParaRPr lang="en-US"/>
        </a:p>
      </dgm:t>
    </dgm:pt>
    <dgm:pt modelId="{B99EF680-762C-4A32-9C54-EA00EB4ACB28}" type="parTrans" cxnId="{18CEE5C8-8444-4A89-ACF5-AD5B8CC1F376}">
      <dgm:prSet/>
      <dgm:spPr/>
      <dgm:t>
        <a:bodyPr/>
        <a:lstStyle/>
        <a:p>
          <a:endParaRPr lang="en-US"/>
        </a:p>
      </dgm:t>
    </dgm:pt>
    <dgm:pt modelId="{ECF54CE2-05F4-4B24-9D8F-17E8AFDD15AA}" type="sibTrans" cxnId="{18CEE5C8-8444-4A89-ACF5-AD5B8CC1F376}">
      <dgm:prSet/>
      <dgm:spPr/>
      <dgm:t>
        <a:bodyPr/>
        <a:lstStyle/>
        <a:p>
          <a:endParaRPr lang="en-US"/>
        </a:p>
      </dgm:t>
    </dgm:pt>
    <dgm:pt modelId="{E372D6CD-CA6A-48C6-B026-9A5DA10A0BA5}" type="pres">
      <dgm:prSet presAssocID="{4742674E-5920-4F6C-86CF-4231B469BE2C}" presName="linear" presStyleCnt="0">
        <dgm:presLayoutVars>
          <dgm:animLvl val="lvl"/>
          <dgm:resizeHandles val="exact"/>
        </dgm:presLayoutVars>
      </dgm:prSet>
      <dgm:spPr/>
    </dgm:pt>
    <dgm:pt modelId="{53FA338C-AE68-4CC6-A545-914CB511D8C9}" type="pres">
      <dgm:prSet presAssocID="{A0ECDCDE-9B1D-4FFA-8AD5-A408EBD4E54D}" presName="parentText" presStyleLbl="node1" presStyleIdx="0" presStyleCnt="2">
        <dgm:presLayoutVars>
          <dgm:chMax val="0"/>
          <dgm:bulletEnabled val="1"/>
        </dgm:presLayoutVars>
      </dgm:prSet>
      <dgm:spPr/>
    </dgm:pt>
    <dgm:pt modelId="{281BB462-F00A-4FD3-8BF9-ED4F692768DF}" type="pres">
      <dgm:prSet presAssocID="{25B34268-8986-41C7-B0AC-1BF9280B70D1}" presName="spacer" presStyleCnt="0"/>
      <dgm:spPr/>
    </dgm:pt>
    <dgm:pt modelId="{A951ECE4-B14B-4352-9A14-B54750B8B4B4}" type="pres">
      <dgm:prSet presAssocID="{CB5EA8D1-1D48-491A-8821-EB235C571631}" presName="parentText" presStyleLbl="node1" presStyleIdx="1" presStyleCnt="2">
        <dgm:presLayoutVars>
          <dgm:chMax val="0"/>
          <dgm:bulletEnabled val="1"/>
        </dgm:presLayoutVars>
      </dgm:prSet>
      <dgm:spPr/>
    </dgm:pt>
  </dgm:ptLst>
  <dgm:cxnLst>
    <dgm:cxn modelId="{EEE1BA6C-7F6E-4E68-A0F6-121031F9D85F}" type="presOf" srcId="{A0ECDCDE-9B1D-4FFA-8AD5-A408EBD4E54D}" destId="{53FA338C-AE68-4CC6-A545-914CB511D8C9}" srcOrd="0" destOrd="0" presId="urn:microsoft.com/office/officeart/2005/8/layout/vList2"/>
    <dgm:cxn modelId="{9D9C4576-CF06-418B-9E1F-FEF0C024B268}" type="presOf" srcId="{CB5EA8D1-1D48-491A-8821-EB235C571631}" destId="{A951ECE4-B14B-4352-9A14-B54750B8B4B4}" srcOrd="0" destOrd="0" presId="urn:microsoft.com/office/officeart/2005/8/layout/vList2"/>
    <dgm:cxn modelId="{82C89A5A-5AF7-4485-AC81-3E0148CD7B86}" type="presOf" srcId="{4742674E-5920-4F6C-86CF-4231B469BE2C}" destId="{E372D6CD-CA6A-48C6-B026-9A5DA10A0BA5}" srcOrd="0" destOrd="0" presId="urn:microsoft.com/office/officeart/2005/8/layout/vList2"/>
    <dgm:cxn modelId="{CC96A3AD-CB67-48A5-B6CF-65B440F3BB58}" srcId="{4742674E-5920-4F6C-86CF-4231B469BE2C}" destId="{A0ECDCDE-9B1D-4FFA-8AD5-A408EBD4E54D}" srcOrd="0" destOrd="0" parTransId="{A43A9D96-4D61-48A6-8E63-59023051BFE7}" sibTransId="{25B34268-8986-41C7-B0AC-1BF9280B70D1}"/>
    <dgm:cxn modelId="{18CEE5C8-8444-4A89-ACF5-AD5B8CC1F376}" srcId="{4742674E-5920-4F6C-86CF-4231B469BE2C}" destId="{CB5EA8D1-1D48-491A-8821-EB235C571631}" srcOrd="1" destOrd="0" parTransId="{B99EF680-762C-4A32-9C54-EA00EB4ACB28}" sibTransId="{ECF54CE2-05F4-4B24-9D8F-17E8AFDD15AA}"/>
    <dgm:cxn modelId="{1B911C49-B005-4D03-B7C1-C0D80F38B0AA}" type="presParOf" srcId="{E372D6CD-CA6A-48C6-B026-9A5DA10A0BA5}" destId="{53FA338C-AE68-4CC6-A545-914CB511D8C9}" srcOrd="0" destOrd="0" presId="urn:microsoft.com/office/officeart/2005/8/layout/vList2"/>
    <dgm:cxn modelId="{85C355A9-02ED-4C91-80A7-A36066C1FF29}" type="presParOf" srcId="{E372D6CD-CA6A-48C6-B026-9A5DA10A0BA5}" destId="{281BB462-F00A-4FD3-8BF9-ED4F692768DF}" srcOrd="1" destOrd="0" presId="urn:microsoft.com/office/officeart/2005/8/layout/vList2"/>
    <dgm:cxn modelId="{A8602C06-2575-46D1-8793-6BCB1DE9FBB4}" type="presParOf" srcId="{E372D6CD-CA6A-48C6-B026-9A5DA10A0BA5}" destId="{A951ECE4-B14B-4352-9A14-B54750B8B4B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1DD85E-AC3E-4F80-A52C-2A6B2C35E79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E1DE364-1160-44F8-A2D2-D2E9EDEDE20B}">
      <dgm:prSet/>
      <dgm:spPr/>
      <dgm:t>
        <a:bodyPr/>
        <a:lstStyle/>
        <a:p>
          <a:r>
            <a:rPr lang="nl-NL"/>
            <a:t>Choose a classroom in the building</a:t>
          </a:r>
          <a:endParaRPr lang="en-US"/>
        </a:p>
      </dgm:t>
    </dgm:pt>
    <dgm:pt modelId="{6532CB17-7690-4DEA-83F8-5C1DB0FFD722}" type="parTrans" cxnId="{84EF746A-DE20-4141-B9D5-32CD7C300ED5}">
      <dgm:prSet/>
      <dgm:spPr/>
      <dgm:t>
        <a:bodyPr/>
        <a:lstStyle/>
        <a:p>
          <a:endParaRPr lang="en-US"/>
        </a:p>
      </dgm:t>
    </dgm:pt>
    <dgm:pt modelId="{D94615AD-0020-4384-B2CA-4C7439DBB9FC}" type="sibTrans" cxnId="{84EF746A-DE20-4141-B9D5-32CD7C300ED5}">
      <dgm:prSet/>
      <dgm:spPr/>
      <dgm:t>
        <a:bodyPr/>
        <a:lstStyle/>
        <a:p>
          <a:endParaRPr lang="en-US"/>
        </a:p>
      </dgm:t>
    </dgm:pt>
    <dgm:pt modelId="{C5527B91-5DB8-4ADA-B582-7A365C629A4A}">
      <dgm:prSet/>
      <dgm:spPr/>
      <dgm:t>
        <a:bodyPr/>
        <a:lstStyle/>
        <a:p>
          <a:r>
            <a:rPr lang="nl-NL"/>
            <a:t>Write an advice and improvement proposal for the room</a:t>
          </a:r>
          <a:endParaRPr lang="en-US"/>
        </a:p>
      </dgm:t>
    </dgm:pt>
    <dgm:pt modelId="{DD890FE3-D1B7-4317-B250-C08F6B9BA177}" type="parTrans" cxnId="{908A5BCB-7C7D-4EA8-B5AE-EBA2F8F280AD}">
      <dgm:prSet/>
      <dgm:spPr/>
      <dgm:t>
        <a:bodyPr/>
        <a:lstStyle/>
        <a:p>
          <a:endParaRPr lang="en-US"/>
        </a:p>
      </dgm:t>
    </dgm:pt>
    <dgm:pt modelId="{1CD51D9D-F61F-40DB-9C80-A94B3FE01282}" type="sibTrans" cxnId="{908A5BCB-7C7D-4EA8-B5AE-EBA2F8F280AD}">
      <dgm:prSet/>
      <dgm:spPr/>
      <dgm:t>
        <a:bodyPr/>
        <a:lstStyle/>
        <a:p>
          <a:endParaRPr lang="en-US"/>
        </a:p>
      </dgm:t>
    </dgm:pt>
    <dgm:pt modelId="{C0F61CB7-A349-47DB-BC33-6C98AD1AE67C}">
      <dgm:prSet/>
      <dgm:spPr/>
      <dgm:t>
        <a:bodyPr/>
        <a:lstStyle/>
        <a:p>
          <a:r>
            <a:rPr lang="nl-NL"/>
            <a:t>How can the room be improved on :</a:t>
          </a:r>
          <a:endParaRPr lang="en-US"/>
        </a:p>
      </dgm:t>
    </dgm:pt>
    <dgm:pt modelId="{C698DDC7-7640-4BB3-B464-B05A7369FF04}" type="parTrans" cxnId="{61B43F71-F8BA-4F8E-90CD-2B1DBE67E3D7}">
      <dgm:prSet/>
      <dgm:spPr/>
      <dgm:t>
        <a:bodyPr/>
        <a:lstStyle/>
        <a:p>
          <a:endParaRPr lang="en-US"/>
        </a:p>
      </dgm:t>
    </dgm:pt>
    <dgm:pt modelId="{6EDEE790-FBCE-4121-B7E9-B68262FFB796}" type="sibTrans" cxnId="{61B43F71-F8BA-4F8E-90CD-2B1DBE67E3D7}">
      <dgm:prSet/>
      <dgm:spPr/>
      <dgm:t>
        <a:bodyPr/>
        <a:lstStyle/>
        <a:p>
          <a:endParaRPr lang="en-US"/>
        </a:p>
      </dgm:t>
    </dgm:pt>
    <dgm:pt modelId="{F9CA8FD0-65E3-4F53-A405-A2985ED60525}">
      <dgm:prSet/>
      <dgm:spPr/>
      <dgm:t>
        <a:bodyPr/>
        <a:lstStyle/>
        <a:p>
          <a:r>
            <a:rPr lang="nl-NL"/>
            <a:t>Energy efficiency</a:t>
          </a:r>
          <a:endParaRPr lang="en-US"/>
        </a:p>
      </dgm:t>
    </dgm:pt>
    <dgm:pt modelId="{55A9E0FB-91D6-44F7-A037-89E3A30DECCD}" type="parTrans" cxnId="{2415BADC-63CB-488A-95D3-6C4A6B6784F2}">
      <dgm:prSet/>
      <dgm:spPr/>
      <dgm:t>
        <a:bodyPr/>
        <a:lstStyle/>
        <a:p>
          <a:endParaRPr lang="en-US"/>
        </a:p>
      </dgm:t>
    </dgm:pt>
    <dgm:pt modelId="{AF7B554D-4E6F-441B-B136-4C6709DAD8CA}" type="sibTrans" cxnId="{2415BADC-63CB-488A-95D3-6C4A6B6784F2}">
      <dgm:prSet/>
      <dgm:spPr/>
      <dgm:t>
        <a:bodyPr/>
        <a:lstStyle/>
        <a:p>
          <a:endParaRPr lang="en-US"/>
        </a:p>
      </dgm:t>
    </dgm:pt>
    <dgm:pt modelId="{84F8387E-BB89-40E3-B59E-AC0EF08467BA}">
      <dgm:prSet/>
      <dgm:spPr/>
      <dgm:t>
        <a:bodyPr/>
        <a:lstStyle/>
        <a:p>
          <a:r>
            <a:rPr lang="nl-NL"/>
            <a:t>user friendlyness </a:t>
          </a:r>
          <a:endParaRPr lang="en-US"/>
        </a:p>
      </dgm:t>
    </dgm:pt>
    <dgm:pt modelId="{B5727F7C-742D-4272-B901-72295B3285AA}" type="parTrans" cxnId="{0E212DA5-E2E7-419B-BED7-459CF4394A5D}">
      <dgm:prSet/>
      <dgm:spPr/>
      <dgm:t>
        <a:bodyPr/>
        <a:lstStyle/>
        <a:p>
          <a:endParaRPr lang="en-US"/>
        </a:p>
      </dgm:t>
    </dgm:pt>
    <dgm:pt modelId="{C9F3D39E-6713-4BD2-9B84-B0045BB452A9}" type="sibTrans" cxnId="{0E212DA5-E2E7-419B-BED7-459CF4394A5D}">
      <dgm:prSet/>
      <dgm:spPr/>
      <dgm:t>
        <a:bodyPr/>
        <a:lstStyle/>
        <a:p>
          <a:endParaRPr lang="en-US"/>
        </a:p>
      </dgm:t>
    </dgm:pt>
    <dgm:pt modelId="{EA46C809-ABA4-4FC7-84C1-1FC438F55679}">
      <dgm:prSet/>
      <dgm:spPr/>
      <dgm:t>
        <a:bodyPr/>
        <a:lstStyle/>
        <a:p>
          <a:r>
            <a:rPr lang="nl-NL"/>
            <a:t>Comfort</a:t>
          </a:r>
          <a:endParaRPr lang="en-US"/>
        </a:p>
      </dgm:t>
    </dgm:pt>
    <dgm:pt modelId="{23C8FF67-A827-4F55-AB80-1BF7FCA6C279}" type="parTrans" cxnId="{25BD3FCF-6EB2-4F35-940D-072FD801957F}">
      <dgm:prSet/>
      <dgm:spPr/>
      <dgm:t>
        <a:bodyPr/>
        <a:lstStyle/>
        <a:p>
          <a:endParaRPr lang="en-US"/>
        </a:p>
      </dgm:t>
    </dgm:pt>
    <dgm:pt modelId="{B7D71C38-3A69-48AB-9A2F-F90E10FA8BD9}" type="sibTrans" cxnId="{25BD3FCF-6EB2-4F35-940D-072FD801957F}">
      <dgm:prSet/>
      <dgm:spPr/>
      <dgm:t>
        <a:bodyPr/>
        <a:lstStyle/>
        <a:p>
          <a:endParaRPr lang="en-US"/>
        </a:p>
      </dgm:t>
    </dgm:pt>
    <dgm:pt modelId="{6A90FF17-1811-4764-8269-DE6A420F6C57}">
      <dgm:prSet/>
      <dgm:spPr/>
      <dgm:t>
        <a:bodyPr/>
        <a:lstStyle/>
        <a:p>
          <a:r>
            <a:rPr lang="nl-NL"/>
            <a:t>HCL technique</a:t>
          </a:r>
          <a:endParaRPr lang="en-US"/>
        </a:p>
      </dgm:t>
    </dgm:pt>
    <dgm:pt modelId="{4C1E97EF-A364-438D-BB52-095EFE977893}" type="parTrans" cxnId="{60CA294A-BC18-4B48-B426-D3A8D5D60266}">
      <dgm:prSet/>
      <dgm:spPr/>
      <dgm:t>
        <a:bodyPr/>
        <a:lstStyle/>
        <a:p>
          <a:endParaRPr lang="en-US"/>
        </a:p>
      </dgm:t>
    </dgm:pt>
    <dgm:pt modelId="{48BF35D3-BECF-438B-9247-F643E3298D7A}" type="sibTrans" cxnId="{60CA294A-BC18-4B48-B426-D3A8D5D60266}">
      <dgm:prSet/>
      <dgm:spPr/>
      <dgm:t>
        <a:bodyPr/>
        <a:lstStyle/>
        <a:p>
          <a:endParaRPr lang="en-US"/>
        </a:p>
      </dgm:t>
    </dgm:pt>
    <dgm:pt modelId="{4D2EF04E-1694-418D-AB05-CA14783C9D21}" type="pres">
      <dgm:prSet presAssocID="{AC1DD85E-AC3E-4F80-A52C-2A6B2C35E79D}" presName="linear" presStyleCnt="0">
        <dgm:presLayoutVars>
          <dgm:animLvl val="lvl"/>
          <dgm:resizeHandles val="exact"/>
        </dgm:presLayoutVars>
      </dgm:prSet>
      <dgm:spPr/>
    </dgm:pt>
    <dgm:pt modelId="{1077A530-93A8-42B3-915A-96F9206CED67}" type="pres">
      <dgm:prSet presAssocID="{3E1DE364-1160-44F8-A2D2-D2E9EDEDE20B}" presName="parentText" presStyleLbl="node1" presStyleIdx="0" presStyleCnt="2">
        <dgm:presLayoutVars>
          <dgm:chMax val="0"/>
          <dgm:bulletEnabled val="1"/>
        </dgm:presLayoutVars>
      </dgm:prSet>
      <dgm:spPr/>
    </dgm:pt>
    <dgm:pt modelId="{C61F70E2-C91B-43C3-8912-57C2A1A4FCBF}" type="pres">
      <dgm:prSet presAssocID="{D94615AD-0020-4384-B2CA-4C7439DBB9FC}" presName="spacer" presStyleCnt="0"/>
      <dgm:spPr/>
    </dgm:pt>
    <dgm:pt modelId="{3F7F33D4-9345-4224-95B4-775B7FC7FC70}" type="pres">
      <dgm:prSet presAssocID="{C5527B91-5DB8-4ADA-B582-7A365C629A4A}" presName="parentText" presStyleLbl="node1" presStyleIdx="1" presStyleCnt="2">
        <dgm:presLayoutVars>
          <dgm:chMax val="0"/>
          <dgm:bulletEnabled val="1"/>
        </dgm:presLayoutVars>
      </dgm:prSet>
      <dgm:spPr/>
    </dgm:pt>
    <dgm:pt modelId="{415FF810-CB0F-4C44-901A-82790D07F6F4}" type="pres">
      <dgm:prSet presAssocID="{C5527B91-5DB8-4ADA-B582-7A365C629A4A}" presName="childText" presStyleLbl="revTx" presStyleIdx="0" presStyleCnt="1">
        <dgm:presLayoutVars>
          <dgm:bulletEnabled val="1"/>
        </dgm:presLayoutVars>
      </dgm:prSet>
      <dgm:spPr/>
    </dgm:pt>
  </dgm:ptLst>
  <dgm:cxnLst>
    <dgm:cxn modelId="{D381415E-194A-4C0D-9999-91365B58F123}" type="presOf" srcId="{AC1DD85E-AC3E-4F80-A52C-2A6B2C35E79D}" destId="{4D2EF04E-1694-418D-AB05-CA14783C9D21}" srcOrd="0" destOrd="0" presId="urn:microsoft.com/office/officeart/2005/8/layout/vList2"/>
    <dgm:cxn modelId="{60CA294A-BC18-4B48-B426-D3A8D5D60266}" srcId="{C0F61CB7-A349-47DB-BC33-6C98AD1AE67C}" destId="{6A90FF17-1811-4764-8269-DE6A420F6C57}" srcOrd="3" destOrd="0" parTransId="{4C1E97EF-A364-438D-BB52-095EFE977893}" sibTransId="{48BF35D3-BECF-438B-9247-F643E3298D7A}"/>
    <dgm:cxn modelId="{84EF746A-DE20-4141-B9D5-32CD7C300ED5}" srcId="{AC1DD85E-AC3E-4F80-A52C-2A6B2C35E79D}" destId="{3E1DE364-1160-44F8-A2D2-D2E9EDEDE20B}" srcOrd="0" destOrd="0" parTransId="{6532CB17-7690-4DEA-83F8-5C1DB0FFD722}" sibTransId="{D94615AD-0020-4384-B2CA-4C7439DBB9FC}"/>
    <dgm:cxn modelId="{00FFE86D-1B00-4F77-A966-91231F43EC54}" type="presOf" srcId="{84F8387E-BB89-40E3-B59E-AC0EF08467BA}" destId="{415FF810-CB0F-4C44-901A-82790D07F6F4}" srcOrd="0" destOrd="2" presId="urn:microsoft.com/office/officeart/2005/8/layout/vList2"/>
    <dgm:cxn modelId="{61B43F71-F8BA-4F8E-90CD-2B1DBE67E3D7}" srcId="{C5527B91-5DB8-4ADA-B582-7A365C629A4A}" destId="{C0F61CB7-A349-47DB-BC33-6C98AD1AE67C}" srcOrd="0" destOrd="0" parTransId="{C698DDC7-7640-4BB3-B464-B05A7369FF04}" sibTransId="{6EDEE790-FBCE-4121-B7E9-B68262FFB796}"/>
    <dgm:cxn modelId="{D5D2EE96-36E0-4EED-934E-170A89153E0D}" type="presOf" srcId="{EA46C809-ABA4-4FC7-84C1-1FC438F55679}" destId="{415FF810-CB0F-4C44-901A-82790D07F6F4}" srcOrd="0" destOrd="3" presId="urn:microsoft.com/office/officeart/2005/8/layout/vList2"/>
    <dgm:cxn modelId="{0E212DA5-E2E7-419B-BED7-459CF4394A5D}" srcId="{C0F61CB7-A349-47DB-BC33-6C98AD1AE67C}" destId="{84F8387E-BB89-40E3-B59E-AC0EF08467BA}" srcOrd="1" destOrd="0" parTransId="{B5727F7C-742D-4272-B901-72295B3285AA}" sibTransId="{C9F3D39E-6713-4BD2-9B84-B0045BB452A9}"/>
    <dgm:cxn modelId="{A38511B4-1EB9-475E-8992-502DB638AE20}" type="presOf" srcId="{C5527B91-5DB8-4ADA-B582-7A365C629A4A}" destId="{3F7F33D4-9345-4224-95B4-775B7FC7FC70}" srcOrd="0" destOrd="0" presId="urn:microsoft.com/office/officeart/2005/8/layout/vList2"/>
    <dgm:cxn modelId="{908A5BCB-7C7D-4EA8-B5AE-EBA2F8F280AD}" srcId="{AC1DD85E-AC3E-4F80-A52C-2A6B2C35E79D}" destId="{C5527B91-5DB8-4ADA-B582-7A365C629A4A}" srcOrd="1" destOrd="0" parTransId="{DD890FE3-D1B7-4317-B250-C08F6B9BA177}" sibTransId="{1CD51D9D-F61F-40DB-9C80-A94B3FE01282}"/>
    <dgm:cxn modelId="{25BD3FCF-6EB2-4F35-940D-072FD801957F}" srcId="{C0F61CB7-A349-47DB-BC33-6C98AD1AE67C}" destId="{EA46C809-ABA4-4FC7-84C1-1FC438F55679}" srcOrd="2" destOrd="0" parTransId="{23C8FF67-A827-4F55-AB80-1BF7FCA6C279}" sibTransId="{B7D71C38-3A69-48AB-9A2F-F90E10FA8BD9}"/>
    <dgm:cxn modelId="{2415BADC-63CB-488A-95D3-6C4A6B6784F2}" srcId="{C0F61CB7-A349-47DB-BC33-6C98AD1AE67C}" destId="{F9CA8FD0-65E3-4F53-A405-A2985ED60525}" srcOrd="0" destOrd="0" parTransId="{55A9E0FB-91D6-44F7-A037-89E3A30DECCD}" sibTransId="{AF7B554D-4E6F-441B-B136-4C6709DAD8CA}"/>
    <dgm:cxn modelId="{35C203DD-FFA3-4379-833E-CA07B3501CEE}" type="presOf" srcId="{C0F61CB7-A349-47DB-BC33-6C98AD1AE67C}" destId="{415FF810-CB0F-4C44-901A-82790D07F6F4}" srcOrd="0" destOrd="0" presId="urn:microsoft.com/office/officeart/2005/8/layout/vList2"/>
    <dgm:cxn modelId="{EE2317E5-72FE-4DBE-A5AA-E67D464F3E5F}" type="presOf" srcId="{F9CA8FD0-65E3-4F53-A405-A2985ED60525}" destId="{415FF810-CB0F-4C44-901A-82790D07F6F4}" srcOrd="0" destOrd="1" presId="urn:microsoft.com/office/officeart/2005/8/layout/vList2"/>
    <dgm:cxn modelId="{307818EB-99A3-47AF-8317-52059D5D15F9}" type="presOf" srcId="{3E1DE364-1160-44F8-A2D2-D2E9EDEDE20B}" destId="{1077A530-93A8-42B3-915A-96F9206CED67}" srcOrd="0" destOrd="0" presId="urn:microsoft.com/office/officeart/2005/8/layout/vList2"/>
    <dgm:cxn modelId="{E9C480F4-CE03-437D-B6A3-2AA4DBD647CE}" type="presOf" srcId="{6A90FF17-1811-4764-8269-DE6A420F6C57}" destId="{415FF810-CB0F-4C44-901A-82790D07F6F4}" srcOrd="0" destOrd="4" presId="urn:microsoft.com/office/officeart/2005/8/layout/vList2"/>
    <dgm:cxn modelId="{F2B39A9A-1748-4722-91CB-51616944DA83}" type="presParOf" srcId="{4D2EF04E-1694-418D-AB05-CA14783C9D21}" destId="{1077A530-93A8-42B3-915A-96F9206CED67}" srcOrd="0" destOrd="0" presId="urn:microsoft.com/office/officeart/2005/8/layout/vList2"/>
    <dgm:cxn modelId="{6B3EE136-7E71-4591-BCAA-53335EFE9546}" type="presParOf" srcId="{4D2EF04E-1694-418D-AB05-CA14783C9D21}" destId="{C61F70E2-C91B-43C3-8912-57C2A1A4FCBF}" srcOrd="1" destOrd="0" presId="urn:microsoft.com/office/officeart/2005/8/layout/vList2"/>
    <dgm:cxn modelId="{9988AACD-1396-4ABB-B765-4F1EB8634E2D}" type="presParOf" srcId="{4D2EF04E-1694-418D-AB05-CA14783C9D21}" destId="{3F7F33D4-9345-4224-95B4-775B7FC7FC70}" srcOrd="2" destOrd="0" presId="urn:microsoft.com/office/officeart/2005/8/layout/vList2"/>
    <dgm:cxn modelId="{A6D1C82C-5E00-4C14-BEE9-6043DABF0AFF}" type="presParOf" srcId="{4D2EF04E-1694-418D-AB05-CA14783C9D21}" destId="{415FF810-CB0F-4C44-901A-82790D07F6F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A338C-AE68-4CC6-A545-914CB511D8C9}">
      <dsp:nvSpPr>
        <dsp:cNvPr id="0" name=""/>
        <dsp:cNvSpPr/>
      </dsp:nvSpPr>
      <dsp:spPr>
        <a:xfrm>
          <a:off x="0" y="30312"/>
          <a:ext cx="6513603" cy="2854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kern="1200"/>
            <a:t>During the course program you will get the tools and knowledge to design smart lighting for public buildings. </a:t>
          </a:r>
          <a:endParaRPr lang="en-US" sz="4000" kern="1200"/>
        </a:p>
      </dsp:txBody>
      <dsp:txXfrm>
        <a:off x="139360" y="169672"/>
        <a:ext cx="6234883" cy="2576080"/>
      </dsp:txXfrm>
    </dsp:sp>
    <dsp:sp modelId="{A951ECE4-B14B-4352-9A14-B54750B8B4B4}">
      <dsp:nvSpPr>
        <dsp:cNvPr id="0" name=""/>
        <dsp:cNvSpPr/>
      </dsp:nvSpPr>
      <dsp:spPr>
        <a:xfrm>
          <a:off x="0" y="3000313"/>
          <a:ext cx="6513603" cy="2854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nl-NL" sz="4000" kern="1200"/>
            <a:t>Ultimately your assignment will be to design a smart lighting system for a public space.</a:t>
          </a:r>
          <a:endParaRPr lang="en-US" sz="4000" kern="1200"/>
        </a:p>
      </dsp:txBody>
      <dsp:txXfrm>
        <a:off x="139360" y="3139673"/>
        <a:ext cx="6234883" cy="2576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7A530-93A8-42B3-915A-96F9206CED67}">
      <dsp:nvSpPr>
        <dsp:cNvPr id="0" name=""/>
        <dsp:cNvSpPr/>
      </dsp:nvSpPr>
      <dsp:spPr>
        <a:xfrm>
          <a:off x="0" y="381827"/>
          <a:ext cx="6513603" cy="1350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l-NL" sz="3400" kern="1200"/>
            <a:t>Choose a classroom in the building</a:t>
          </a:r>
          <a:endParaRPr lang="en-US" sz="3400" kern="1200"/>
        </a:p>
      </dsp:txBody>
      <dsp:txXfrm>
        <a:off x="65934" y="447761"/>
        <a:ext cx="6381735" cy="1218787"/>
      </dsp:txXfrm>
    </dsp:sp>
    <dsp:sp modelId="{3F7F33D4-9345-4224-95B4-775B7FC7FC70}">
      <dsp:nvSpPr>
        <dsp:cNvPr id="0" name=""/>
        <dsp:cNvSpPr/>
      </dsp:nvSpPr>
      <dsp:spPr>
        <a:xfrm>
          <a:off x="0" y="1830402"/>
          <a:ext cx="6513603" cy="13506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l-NL" sz="3400" kern="1200"/>
            <a:t>Write an advice and improvement proposal for the room</a:t>
          </a:r>
          <a:endParaRPr lang="en-US" sz="3400" kern="1200"/>
        </a:p>
      </dsp:txBody>
      <dsp:txXfrm>
        <a:off x="65934" y="1896336"/>
        <a:ext cx="6381735" cy="1218787"/>
      </dsp:txXfrm>
    </dsp:sp>
    <dsp:sp modelId="{415FF810-CB0F-4C44-901A-82790D07F6F4}">
      <dsp:nvSpPr>
        <dsp:cNvPr id="0" name=""/>
        <dsp:cNvSpPr/>
      </dsp:nvSpPr>
      <dsp:spPr>
        <a:xfrm>
          <a:off x="0" y="3181058"/>
          <a:ext cx="6513603" cy="232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nl-NL" sz="2700" kern="1200"/>
            <a:t>How can the room be improved on :</a:t>
          </a:r>
          <a:endParaRPr lang="en-US" sz="2700" kern="1200"/>
        </a:p>
        <a:p>
          <a:pPr marL="457200" lvl="2" indent="-228600" algn="l" defTabSz="1200150">
            <a:lnSpc>
              <a:spcPct val="90000"/>
            </a:lnSpc>
            <a:spcBef>
              <a:spcPct val="0"/>
            </a:spcBef>
            <a:spcAft>
              <a:spcPct val="20000"/>
            </a:spcAft>
            <a:buChar char="•"/>
          </a:pPr>
          <a:r>
            <a:rPr lang="nl-NL" sz="2700" kern="1200"/>
            <a:t>Energy efficiency</a:t>
          </a:r>
          <a:endParaRPr lang="en-US" sz="2700" kern="1200"/>
        </a:p>
        <a:p>
          <a:pPr marL="457200" lvl="2" indent="-228600" algn="l" defTabSz="1200150">
            <a:lnSpc>
              <a:spcPct val="90000"/>
            </a:lnSpc>
            <a:spcBef>
              <a:spcPct val="0"/>
            </a:spcBef>
            <a:spcAft>
              <a:spcPct val="20000"/>
            </a:spcAft>
            <a:buChar char="•"/>
          </a:pPr>
          <a:r>
            <a:rPr lang="nl-NL" sz="2700" kern="1200"/>
            <a:t>user friendlyness </a:t>
          </a:r>
          <a:endParaRPr lang="en-US" sz="2700" kern="1200"/>
        </a:p>
        <a:p>
          <a:pPr marL="457200" lvl="2" indent="-228600" algn="l" defTabSz="1200150">
            <a:lnSpc>
              <a:spcPct val="90000"/>
            </a:lnSpc>
            <a:spcBef>
              <a:spcPct val="0"/>
            </a:spcBef>
            <a:spcAft>
              <a:spcPct val="20000"/>
            </a:spcAft>
            <a:buChar char="•"/>
          </a:pPr>
          <a:r>
            <a:rPr lang="nl-NL" sz="2700" kern="1200"/>
            <a:t>Comfort</a:t>
          </a:r>
          <a:endParaRPr lang="en-US" sz="2700" kern="1200"/>
        </a:p>
        <a:p>
          <a:pPr marL="457200" lvl="2" indent="-228600" algn="l" defTabSz="1200150">
            <a:lnSpc>
              <a:spcPct val="90000"/>
            </a:lnSpc>
            <a:spcBef>
              <a:spcPct val="0"/>
            </a:spcBef>
            <a:spcAft>
              <a:spcPct val="20000"/>
            </a:spcAft>
            <a:buChar char="•"/>
          </a:pPr>
          <a:r>
            <a:rPr lang="nl-NL" sz="2700" kern="1200"/>
            <a:t>HCL technique</a:t>
          </a:r>
          <a:endParaRPr lang="en-US" sz="2700" kern="1200"/>
        </a:p>
      </dsp:txBody>
      <dsp:txXfrm>
        <a:off x="0" y="3181058"/>
        <a:ext cx="6513603" cy="2322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3D4641E-CC14-4173-8A11-BC9318146E02}"/>
              </a:ext>
            </a:extLst>
          </p:cNvPr>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78972976-6F8E-40E8-846B-6467820A12D7}"/>
              </a:ext>
            </a:extLst>
          </p:cNvPr>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68F7AB39-75F2-4C08-A784-DC1A5AEF4D79}" type="datetimeFigureOut">
              <a:rPr lang="nl-NL" smtClean="0"/>
              <a:t>29-1-2020</a:t>
            </a:fld>
            <a:endParaRPr lang="nl-NL"/>
          </a:p>
        </p:txBody>
      </p:sp>
      <p:sp>
        <p:nvSpPr>
          <p:cNvPr id="4" name="Tijdelijke aanduiding voor voettekst 3">
            <a:extLst>
              <a:ext uri="{FF2B5EF4-FFF2-40B4-BE49-F238E27FC236}">
                <a16:creationId xmlns:a16="http://schemas.microsoft.com/office/drawing/2014/main" id="{C45E938A-6304-4AE5-9572-A11291CEEE32}"/>
              </a:ext>
            </a:extLst>
          </p:cNvPr>
          <p:cNvSpPr>
            <a:spLocks noGrp="1"/>
          </p:cNvSpPr>
          <p:nvPr>
            <p:ph type="ftr" sz="quarter" idx="2"/>
          </p:nvPr>
        </p:nvSpPr>
        <p:spPr>
          <a:xfrm>
            <a:off x="0" y="9377318"/>
            <a:ext cx="2921582" cy="49534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5456D5A6-0BC8-44C0-923E-29241B43576B}"/>
              </a:ext>
            </a:extLst>
          </p:cNvPr>
          <p:cNvSpPr>
            <a:spLocks noGrp="1"/>
          </p:cNvSpPr>
          <p:nvPr>
            <p:ph type="sldNum" sz="quarter" idx="3"/>
          </p:nvPr>
        </p:nvSpPr>
        <p:spPr>
          <a:xfrm>
            <a:off x="3818971" y="9377318"/>
            <a:ext cx="2921582" cy="495347"/>
          </a:xfrm>
          <a:prstGeom prst="rect">
            <a:avLst/>
          </a:prstGeom>
        </p:spPr>
        <p:txBody>
          <a:bodyPr vert="horz" lIns="91440" tIns="45720" rIns="91440" bIns="45720" rtlCol="0" anchor="b"/>
          <a:lstStyle>
            <a:lvl1pPr algn="r">
              <a:defRPr sz="1200"/>
            </a:lvl1pPr>
          </a:lstStyle>
          <a:p>
            <a:fld id="{92EF1183-85CF-4748-8C25-033661CB0C29}" type="slidenum">
              <a:rPr lang="nl-NL" smtClean="0"/>
              <a:t>‹nr.›</a:t>
            </a:fld>
            <a:endParaRPr lang="nl-NL"/>
          </a:p>
        </p:txBody>
      </p:sp>
    </p:spTree>
    <p:extLst>
      <p:ext uri="{BB962C8B-B14F-4D97-AF65-F5344CB8AC3E}">
        <p14:creationId xmlns:p14="http://schemas.microsoft.com/office/powerpoint/2010/main" val="6508207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7D59D0DF-AD5B-4AD1-B3D1-2D25C4B42325}" type="datetimeFigureOut">
              <a:rPr lang="de-DE" smtClean="0"/>
              <a:t>29.01.2020</a:t>
            </a:fld>
            <a:endParaRPr lang="de-DE"/>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AA571BB8-2753-4666-B73F-E3DF35D96F96}" type="slidenum">
              <a:rPr lang="de-DE" smtClean="0"/>
              <a:t>‹nr.›</a:t>
            </a:fld>
            <a:endParaRPr lang="de-DE"/>
          </a:p>
        </p:txBody>
      </p:sp>
    </p:spTree>
    <p:extLst>
      <p:ext uri="{BB962C8B-B14F-4D97-AF65-F5344CB8AC3E}">
        <p14:creationId xmlns:p14="http://schemas.microsoft.com/office/powerpoint/2010/main" val="10946565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3424844" y="5215836"/>
            <a:ext cx="8535167" cy="883286"/>
          </a:xfrm>
        </p:spPr>
        <p:txBody>
          <a:bodyPr anchor="b"/>
          <a:lstStyle>
            <a:lvl1pPr algn="ctr">
              <a:defRPr sz="6000"/>
            </a:lvl1pPr>
          </a:lstStyle>
          <a:p>
            <a:r>
              <a:rPr lang="de-DE" dirty="0"/>
              <a:t>Title</a:t>
            </a:r>
          </a:p>
        </p:txBody>
      </p:sp>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1" name="8 Imagen">
            <a:extLst>
              <a:ext uri="{FF2B5EF4-FFF2-40B4-BE49-F238E27FC236}">
                <a16:creationId xmlns:a16="http://schemas.microsoft.com/office/drawing/2014/main" id="{B925FB85-E3B5-4921-AE2F-B83431F66A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989" y="5657479"/>
            <a:ext cx="2857500" cy="774700"/>
          </a:xfrm>
          <a:prstGeom prst="rect">
            <a:avLst/>
          </a:prstGeom>
        </p:spPr>
      </p:pic>
      <p:pic>
        <p:nvPicPr>
          <p:cNvPr id="12" name="6 Imagen">
            <a:extLst>
              <a:ext uri="{FF2B5EF4-FFF2-40B4-BE49-F238E27FC236}">
                <a16:creationId xmlns:a16="http://schemas.microsoft.com/office/drawing/2014/main" id="{E461E036-9CA4-4DED-9E03-36F1FF70C9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11" y="4653114"/>
            <a:ext cx="3183147" cy="909239"/>
          </a:xfrm>
          <a:prstGeom prst="rect">
            <a:avLst/>
          </a:prstGeom>
        </p:spPr>
      </p:pic>
      <p:sp>
        <p:nvSpPr>
          <p:cNvPr id="13" name="Tekstvak 4">
            <a:extLst>
              <a:ext uri="{FF2B5EF4-FFF2-40B4-BE49-F238E27FC236}">
                <a16:creationId xmlns:a16="http://schemas.microsoft.com/office/drawing/2014/main" id="{DE650325-377C-4F1E-B05F-C44E5AC82F93}"/>
              </a:ext>
            </a:extLst>
          </p:cNvPr>
          <p:cNvSpPr txBox="1"/>
          <p:nvPr userDrawn="1"/>
        </p:nvSpPr>
        <p:spPr>
          <a:xfrm>
            <a:off x="214737" y="6378598"/>
            <a:ext cx="2857500" cy="338554"/>
          </a:xfrm>
          <a:prstGeom prst="rect">
            <a:avLst/>
          </a:prstGeom>
          <a:noFill/>
        </p:spPr>
        <p:txBody>
          <a:bodyPr wrap="square" rtlCol="0">
            <a:spAutoFit/>
          </a:bodyPr>
          <a:lstStyle/>
          <a:p>
            <a:pPr algn="just"/>
            <a:r>
              <a:rPr lang="es-ES" sz="1600" b="0" spc="190" dirty="0">
                <a:solidFill>
                  <a:srgbClr val="150A06"/>
                </a:solidFill>
                <a:latin typeface="Arial" panose="020B0604020202020204" pitchFamily="34" charset="0"/>
                <a:cs typeface="Arial" panose="020B0604020202020204" pitchFamily="34" charset="0"/>
              </a:rPr>
              <a:t>www.energyducation.eu</a:t>
            </a:r>
          </a:p>
        </p:txBody>
      </p:sp>
    </p:spTree>
    <p:extLst>
      <p:ext uri="{BB962C8B-B14F-4D97-AF65-F5344CB8AC3E}">
        <p14:creationId xmlns:p14="http://schemas.microsoft.com/office/powerpoint/2010/main" val="169787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Zwischen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2306974"/>
            <a:ext cx="12192000" cy="4551026"/>
          </a:xfrm>
          <a:prstGeom prst="rect">
            <a:avLst/>
          </a:prstGeom>
        </p:spPr>
      </p:pic>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248528" y="863629"/>
            <a:ext cx="11694944" cy="883286"/>
          </a:xfrm>
        </p:spPr>
        <p:txBody>
          <a:bodyPr anchor="b"/>
          <a:lstStyle>
            <a:lvl1pPr algn="ctr">
              <a:defRPr sz="6000"/>
            </a:lvl1pPr>
          </a:lstStyle>
          <a:p>
            <a:r>
              <a:rPr lang="de-DE" dirty="0"/>
              <a:t>2nd title</a:t>
            </a:r>
          </a:p>
        </p:txBody>
      </p:sp>
      <p:sp>
        <p:nvSpPr>
          <p:cNvPr id="16" name="Sechseck 15">
            <a:extLst>
              <a:ext uri="{FF2B5EF4-FFF2-40B4-BE49-F238E27FC236}">
                <a16:creationId xmlns:a16="http://schemas.microsoft.com/office/drawing/2014/main" id="{BED1565E-1819-4ACF-BA2D-14E8C55435D5}"/>
              </a:ext>
            </a:extLst>
          </p:cNvPr>
          <p:cNvSpPr/>
          <p:nvPr userDrawn="1"/>
        </p:nvSpPr>
        <p:spPr>
          <a:xfrm>
            <a:off x="11467008" y="6233434"/>
            <a:ext cx="516037" cy="444860"/>
          </a:xfrm>
          <a:prstGeom prst="hexagon">
            <a:avLst/>
          </a:prstGeom>
          <a:solidFill>
            <a:schemeClr val="bg1">
              <a:alpha val="89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72CC7B92-0C92-44A8-AD29-C36EB64A3C7D}"/>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pic>
        <p:nvPicPr>
          <p:cNvPr id="8" name="Grafik 7">
            <a:extLst>
              <a:ext uri="{FF2B5EF4-FFF2-40B4-BE49-F238E27FC236}">
                <a16:creationId xmlns:a16="http://schemas.microsoft.com/office/drawing/2014/main" id="{4E9A0869-B158-4B00-A3C7-7B6592650F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0" y="0"/>
            <a:ext cx="12192000" cy="303570"/>
          </a:xfrm>
          <a:prstGeom prst="rect">
            <a:avLst/>
          </a:prstGeom>
        </p:spPr>
      </p:pic>
    </p:spTree>
    <p:extLst>
      <p:ext uri="{BB962C8B-B14F-4D97-AF65-F5344CB8AC3E}">
        <p14:creationId xmlns:p14="http://schemas.microsoft.com/office/powerpoint/2010/main" val="274396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 Inhalt durchgehen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1" spcCol="36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Sechseck 11">
            <a:extLst>
              <a:ext uri="{FF2B5EF4-FFF2-40B4-BE49-F238E27FC236}">
                <a16:creationId xmlns:a16="http://schemas.microsoft.com/office/drawing/2014/main" id="{D85E44FF-78B1-4EF6-8696-0659B1C5CCE8}"/>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6">
            <a:extLst>
              <a:ext uri="{FF2B5EF4-FFF2-40B4-BE49-F238E27FC236}">
                <a16:creationId xmlns:a16="http://schemas.microsoft.com/office/drawing/2014/main" id="{E429462C-4436-44E9-BDAA-18EA67849876}"/>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56073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 Inhalt durchgehend 2spalti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2" spcCol="36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Sechseck 10">
            <a:extLst>
              <a:ext uri="{FF2B5EF4-FFF2-40B4-BE49-F238E27FC236}">
                <a16:creationId xmlns:a16="http://schemas.microsoft.com/office/drawing/2014/main" id="{BCB9A970-8954-4C1E-ABB8-F1CFBFD1C16A}"/>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3C26F0D8-E363-49B5-8426-7458C0F7764F}"/>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410936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66648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Zwei Inhalte quer">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11728021" cy="2763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231989" y="4722899"/>
            <a:ext cx="11728021" cy="14540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144088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lvl1pPr marL="0" indent="0">
              <a:buNone/>
              <a:defRPr/>
            </a:lvl1pPr>
          </a:lstStyle>
          <a:p>
            <a:pPr lvl="0"/>
            <a:endParaRPr lang="de-DE" dirty="0"/>
          </a:p>
        </p:txBody>
      </p:sp>
      <p:sp>
        <p:nvSpPr>
          <p:cNvPr id="11" name="Sechseck 10">
            <a:extLst>
              <a:ext uri="{FF2B5EF4-FFF2-40B4-BE49-F238E27FC236}">
                <a16:creationId xmlns:a16="http://schemas.microsoft.com/office/drawing/2014/main" id="{C7CD881E-85C9-4802-8D5E-4382734B1D70}"/>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FD81CF3E-D81F-4D43-B1BB-F41B59809D68}"/>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81364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E452442-15D9-4419-BE00-DFBD9BC70D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59B3608C-A7F5-4E7F-9278-94B3643A17B5}"/>
              </a:ext>
            </a:extLst>
          </p:cNvPr>
          <p:cNvSpPr>
            <a:spLocks noGrp="1"/>
          </p:cNvSpPr>
          <p:nvPr>
            <p:ph type="title"/>
          </p:nvPr>
        </p:nvSpPr>
        <p:spPr>
          <a:xfrm>
            <a:off x="231990" y="236625"/>
            <a:ext cx="11728020" cy="1454064"/>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4A5A42D6-504E-46B0-B788-A932F1AE0193}"/>
              </a:ext>
            </a:extLst>
          </p:cNvPr>
          <p:cNvSpPr>
            <a:spLocks noGrp="1"/>
          </p:cNvSpPr>
          <p:nvPr>
            <p:ph type="body" idx="1"/>
          </p:nvPr>
        </p:nvSpPr>
        <p:spPr>
          <a:xfrm>
            <a:off x="231990" y="1681163"/>
            <a:ext cx="576558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5B9BEC33-AE56-4556-AF5A-51549FF03EC8}"/>
              </a:ext>
            </a:extLst>
          </p:cNvPr>
          <p:cNvSpPr>
            <a:spLocks noGrp="1"/>
          </p:cNvSpPr>
          <p:nvPr>
            <p:ph sz="half" idx="2"/>
          </p:nvPr>
        </p:nvSpPr>
        <p:spPr>
          <a:xfrm>
            <a:off x="231990" y="2505075"/>
            <a:ext cx="5765586"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3F08E0E-F31C-427F-800C-71E01A0BA37E}"/>
              </a:ext>
            </a:extLst>
          </p:cNvPr>
          <p:cNvSpPr>
            <a:spLocks noGrp="1"/>
          </p:cNvSpPr>
          <p:nvPr>
            <p:ph type="body" sz="quarter" idx="3"/>
          </p:nvPr>
        </p:nvSpPr>
        <p:spPr>
          <a:xfrm>
            <a:off x="6172200" y="1681163"/>
            <a:ext cx="57878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1EA175-A37F-47D8-A464-154EB040C45F}"/>
              </a:ext>
            </a:extLst>
          </p:cNvPr>
          <p:cNvSpPr>
            <a:spLocks noGrp="1"/>
          </p:cNvSpPr>
          <p:nvPr>
            <p:ph sz="quarter" idx="4"/>
          </p:nvPr>
        </p:nvSpPr>
        <p:spPr>
          <a:xfrm>
            <a:off x="6172199" y="2505075"/>
            <a:ext cx="578780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6" name="Sechseck 15">
            <a:extLst>
              <a:ext uri="{FF2B5EF4-FFF2-40B4-BE49-F238E27FC236}">
                <a16:creationId xmlns:a16="http://schemas.microsoft.com/office/drawing/2014/main" id="{33DDD785-5895-4CC5-B437-1E583D3ACA25}"/>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A0C8B531-1797-4EDC-8A24-CB021C2F074C}"/>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169103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nd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0" name="7 Marcador de contenido">
            <a:extLst>
              <a:ext uri="{FF2B5EF4-FFF2-40B4-BE49-F238E27FC236}">
                <a16:creationId xmlns:a16="http://schemas.microsoft.com/office/drawing/2014/main" id="{544B6362-35D1-4DF6-870B-43931F121B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5074" y="4686815"/>
            <a:ext cx="8887189" cy="884733"/>
          </a:xfrm>
          <a:prstGeom prst="rect">
            <a:avLst/>
          </a:prstGeom>
        </p:spPr>
      </p:pic>
      <p:sp>
        <p:nvSpPr>
          <p:cNvPr id="14" name="Tekstvak 5">
            <a:extLst>
              <a:ext uri="{FF2B5EF4-FFF2-40B4-BE49-F238E27FC236}">
                <a16:creationId xmlns:a16="http://schemas.microsoft.com/office/drawing/2014/main" id="{1CD7F2CA-1C92-4428-9366-7D5CEE032762}"/>
              </a:ext>
            </a:extLst>
          </p:cNvPr>
          <p:cNvSpPr txBox="1"/>
          <p:nvPr userDrawn="1"/>
        </p:nvSpPr>
        <p:spPr>
          <a:xfrm>
            <a:off x="3239017" y="5696068"/>
            <a:ext cx="8739301" cy="830997"/>
          </a:xfrm>
          <a:prstGeom prst="rect">
            <a:avLst/>
          </a:prstGeom>
          <a:noFill/>
        </p:spPr>
        <p:txBody>
          <a:bodyPr wrap="square" rtlCol="0">
            <a:spAutoFit/>
          </a:bodyPr>
          <a:lstStyle/>
          <a:p>
            <a:pPr algn="just"/>
            <a:r>
              <a:rPr lang="nl-NL" sz="1600" dirty="0">
                <a:latin typeface="Franklin Gothic Book" panose="020B0503020102020204" pitchFamily="34"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pic>
        <p:nvPicPr>
          <p:cNvPr id="15" name="8 Imagen">
            <a:extLst>
              <a:ext uri="{FF2B5EF4-FFF2-40B4-BE49-F238E27FC236}">
                <a16:creationId xmlns:a16="http://schemas.microsoft.com/office/drawing/2014/main" id="{4FF2A40D-F572-48E1-9128-73A181CF3A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9" y="5752365"/>
            <a:ext cx="2857500" cy="774700"/>
          </a:xfrm>
          <a:prstGeom prst="rect">
            <a:avLst/>
          </a:prstGeom>
        </p:spPr>
      </p:pic>
      <p:pic>
        <p:nvPicPr>
          <p:cNvPr id="16" name="6 Imagen">
            <a:extLst>
              <a:ext uri="{FF2B5EF4-FFF2-40B4-BE49-F238E27FC236}">
                <a16:creationId xmlns:a16="http://schemas.microsoft.com/office/drawing/2014/main" id="{F6A980D9-431E-44D4-9C80-92B5B1D0D35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011" y="4661740"/>
            <a:ext cx="3183147" cy="909239"/>
          </a:xfrm>
          <a:prstGeom prst="rect">
            <a:avLst/>
          </a:prstGeom>
        </p:spPr>
      </p:pic>
      <p:sp>
        <p:nvSpPr>
          <p:cNvPr id="17" name="Tekstvak 4">
            <a:extLst>
              <a:ext uri="{FF2B5EF4-FFF2-40B4-BE49-F238E27FC236}">
                <a16:creationId xmlns:a16="http://schemas.microsoft.com/office/drawing/2014/main" id="{C72A1ABE-359A-42B6-B195-CD55DB046637}"/>
              </a:ext>
            </a:extLst>
          </p:cNvPr>
          <p:cNvSpPr txBox="1"/>
          <p:nvPr userDrawn="1"/>
        </p:nvSpPr>
        <p:spPr>
          <a:xfrm>
            <a:off x="214737" y="6473484"/>
            <a:ext cx="2857500" cy="338554"/>
          </a:xfrm>
          <a:prstGeom prst="rect">
            <a:avLst/>
          </a:prstGeom>
          <a:noFill/>
        </p:spPr>
        <p:txBody>
          <a:bodyPr wrap="square" rtlCol="0">
            <a:spAutoFit/>
          </a:bodyPr>
          <a:lstStyle/>
          <a:p>
            <a:pPr algn="just"/>
            <a:r>
              <a:rPr lang="es-ES" sz="1600" b="0" spc="190" dirty="0">
                <a:solidFill>
                  <a:srgbClr val="150A06"/>
                </a:solidFill>
                <a:latin typeface="Arial" panose="020B0604020202020204" pitchFamily="34" charset="0"/>
                <a:cs typeface="Arial" panose="020B0604020202020204" pitchFamily="34" charset="0"/>
              </a:rPr>
              <a:t>www.energyducation.eu</a:t>
            </a:r>
          </a:p>
        </p:txBody>
      </p:sp>
      <p:sp>
        <p:nvSpPr>
          <p:cNvPr id="18" name="Foliennummernplatzhalter 6">
            <a:extLst>
              <a:ext uri="{FF2B5EF4-FFF2-40B4-BE49-F238E27FC236}">
                <a16:creationId xmlns:a16="http://schemas.microsoft.com/office/drawing/2014/main" id="{C840B92A-3A6F-4D81-836E-EC8CC047E4A4}"/>
              </a:ext>
            </a:extLst>
          </p:cNvPr>
          <p:cNvSpPr>
            <a:spLocks noGrp="1"/>
          </p:cNvSpPr>
          <p:nvPr>
            <p:ph type="sldNum" sz="quarter" idx="12"/>
          </p:nvPr>
        </p:nvSpPr>
        <p:spPr>
          <a:xfrm>
            <a:off x="11505441" y="6469022"/>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84870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C2E40A4-E90F-4DBD-8501-88B816E1DC5F}"/>
              </a:ext>
            </a:extLst>
          </p:cNvPr>
          <p:cNvSpPr>
            <a:spLocks noGrp="1"/>
          </p:cNvSpPr>
          <p:nvPr>
            <p:ph type="title"/>
          </p:nvPr>
        </p:nvSpPr>
        <p:spPr>
          <a:xfrm>
            <a:off x="231989" y="236625"/>
            <a:ext cx="11728022" cy="1454064"/>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FA21D4BC-6420-4567-9DC8-1CA432E78FB2}"/>
              </a:ext>
            </a:extLst>
          </p:cNvPr>
          <p:cNvSpPr>
            <a:spLocks noGrp="1"/>
          </p:cNvSpPr>
          <p:nvPr>
            <p:ph type="body" idx="1"/>
          </p:nvPr>
        </p:nvSpPr>
        <p:spPr>
          <a:xfrm>
            <a:off x="231989" y="1825625"/>
            <a:ext cx="11728022"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92FEC8A-E20B-434C-80B6-5EF5B88EA66D}"/>
              </a:ext>
            </a:extLst>
          </p:cNvPr>
          <p:cNvSpPr>
            <a:spLocks noGrp="1"/>
          </p:cNvSpPr>
          <p:nvPr>
            <p:ph type="sldNum" sz="quarter" idx="4"/>
          </p:nvPr>
        </p:nvSpPr>
        <p:spPr>
          <a:xfrm>
            <a:off x="11488189" y="6256251"/>
            <a:ext cx="471822"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Book" panose="020B0503020102020204" pitchFamily="34" charset="0"/>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138939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9" r:id="rId4"/>
    <p:sldLayoutId id="2147483652" r:id="rId5"/>
    <p:sldLayoutId id="2147483663" r:id="rId6"/>
    <p:sldLayoutId id="2147483658" r:id="rId7"/>
    <p:sldLayoutId id="2147483653" r:id="rId8"/>
    <p:sldLayoutId id="2147483662"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B18B4-CBF3-4090-A3F9-6F21AE9DC9F5}"/>
              </a:ext>
            </a:extLst>
          </p:cNvPr>
          <p:cNvSpPr>
            <a:spLocks noGrp="1"/>
          </p:cNvSpPr>
          <p:nvPr>
            <p:ph type="ctrTitle"/>
          </p:nvPr>
        </p:nvSpPr>
        <p:spPr/>
        <p:txBody>
          <a:bodyPr>
            <a:normAutofit fontScale="90000"/>
          </a:bodyPr>
          <a:lstStyle/>
          <a:p>
            <a:r>
              <a:rPr lang="de-DE" dirty="0"/>
              <a:t>Energy Efficiency </a:t>
            </a:r>
            <a:r>
              <a:rPr lang="de-DE" dirty="0" err="1"/>
              <a:t>with</a:t>
            </a:r>
            <a:r>
              <a:rPr lang="de-DE" dirty="0"/>
              <a:t> Smart </a:t>
            </a:r>
            <a:r>
              <a:rPr lang="de-DE" dirty="0" err="1"/>
              <a:t>Lighting</a:t>
            </a:r>
            <a:endParaRPr lang="de-DE" dirty="0"/>
          </a:p>
        </p:txBody>
      </p:sp>
    </p:spTree>
    <p:extLst>
      <p:ext uri="{BB962C8B-B14F-4D97-AF65-F5344CB8AC3E}">
        <p14:creationId xmlns:p14="http://schemas.microsoft.com/office/powerpoint/2010/main" val="24615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B7579A-28D9-47A8-91EA-A09794144D53}"/>
              </a:ext>
            </a:extLst>
          </p:cNvPr>
          <p:cNvSpPr>
            <a:spLocks noGrp="1"/>
          </p:cNvSpPr>
          <p:nvPr>
            <p:ph type="title"/>
          </p:nvPr>
        </p:nvSpPr>
        <p:spPr>
          <a:xfrm>
            <a:off x="762001" y="803325"/>
            <a:ext cx="5314536" cy="1325563"/>
          </a:xfrm>
        </p:spPr>
        <p:txBody>
          <a:bodyPr>
            <a:normAutofit/>
          </a:bodyPr>
          <a:lstStyle/>
          <a:p>
            <a:r>
              <a:rPr lang="nl-NL" dirty="0"/>
              <a:t>Energy Efficiency </a:t>
            </a:r>
            <a:r>
              <a:rPr lang="nl-NL" dirty="0" err="1"/>
              <a:t>with</a:t>
            </a:r>
            <a:r>
              <a:rPr lang="nl-NL" dirty="0"/>
              <a:t> Smart </a:t>
            </a:r>
            <a:r>
              <a:rPr lang="nl-NL" dirty="0" err="1"/>
              <a:t>Lighting</a:t>
            </a:r>
            <a:endParaRPr lang="nl-NL" dirty="0"/>
          </a:p>
        </p:txBody>
      </p:sp>
      <p:sp>
        <p:nvSpPr>
          <p:cNvPr id="1030" name="Content Placeholder 1029">
            <a:extLst>
              <a:ext uri="{FF2B5EF4-FFF2-40B4-BE49-F238E27FC236}">
                <a16:creationId xmlns:a16="http://schemas.microsoft.com/office/drawing/2014/main" id="{24587945-5D50-4AD5-9C67-518EB491BF55}"/>
              </a:ext>
            </a:extLst>
          </p:cNvPr>
          <p:cNvSpPr>
            <a:spLocks noGrp="1"/>
          </p:cNvSpPr>
          <p:nvPr>
            <p:ph idx="1"/>
          </p:nvPr>
        </p:nvSpPr>
        <p:spPr>
          <a:xfrm>
            <a:off x="762000" y="2279018"/>
            <a:ext cx="5314543" cy="3375920"/>
          </a:xfrm>
        </p:spPr>
        <p:txBody>
          <a:bodyPr anchor="t">
            <a:normAutofit/>
          </a:bodyPr>
          <a:lstStyle/>
          <a:p>
            <a:pPr marL="0" indent="0">
              <a:buNone/>
            </a:pPr>
            <a:r>
              <a:rPr lang="en-US" sz="1800" dirty="0"/>
              <a:t>Our school building uses a lot of electricity for lighting. Lights are often forgotten when leaving a classroom. Different rooms have different light conditions and different requirements.</a:t>
            </a:r>
          </a:p>
          <a:p>
            <a:pPr marL="0" indent="0">
              <a:buNone/>
            </a:pPr>
            <a:endParaRPr lang="en-US" sz="1800" dirty="0"/>
          </a:p>
          <a:p>
            <a:pPr marL="0" indent="0">
              <a:buNone/>
            </a:pPr>
            <a:r>
              <a:rPr lang="en-US" sz="1800" dirty="0"/>
              <a:t>Lighting and especially smart lighting can make a big contribution to a smart energy system.</a:t>
            </a:r>
          </a:p>
          <a:p>
            <a:pPr marL="0" indent="0">
              <a:buNone/>
            </a:pPr>
            <a:endParaRPr lang="en-US" sz="1800" dirty="0"/>
          </a:p>
          <a:p>
            <a:pPr marL="0" indent="0">
              <a:buNone/>
            </a:pPr>
            <a:r>
              <a:rPr lang="en-US" sz="1800" dirty="0"/>
              <a:t>Up to 30 % of the energy cost can be saved by a smart lighting solution!</a:t>
            </a:r>
          </a:p>
        </p:txBody>
      </p:sp>
      <p:sp>
        <p:nvSpPr>
          <p:cNvPr id="73" name="Freeform: Shape 7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Afbeeldingsresultaat voor smart lighting">
            <a:extLst>
              <a:ext uri="{FF2B5EF4-FFF2-40B4-BE49-F238E27FC236}">
                <a16:creationId xmlns:a16="http://schemas.microsoft.com/office/drawing/2014/main" id="{691A9FDF-8F4D-4629-8E31-ECC790C3F9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66" b="-2"/>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4" name="Tijdelijke aanduiding voor dianummer 3">
            <a:extLst>
              <a:ext uri="{FF2B5EF4-FFF2-40B4-BE49-F238E27FC236}">
                <a16:creationId xmlns:a16="http://schemas.microsoft.com/office/drawing/2014/main" id="{65C1F367-FB62-4C47-86E0-21663C988B35}"/>
              </a:ext>
            </a:extLst>
          </p:cNvPr>
          <p:cNvSpPr>
            <a:spLocks noGrp="1"/>
          </p:cNvSpPr>
          <p:nvPr>
            <p:ph type="sldNum" sz="quarter" idx="12"/>
          </p:nvPr>
        </p:nvSpPr>
        <p:spPr>
          <a:xfrm>
            <a:off x="11000232" y="6108192"/>
            <a:ext cx="548640" cy="548640"/>
          </a:xfrm>
          <a:prstGeom prst="ellipse">
            <a:avLst/>
          </a:prstGeom>
          <a:solidFill>
            <a:srgbClr val="7F7F7F"/>
          </a:solidFill>
        </p:spPr>
        <p:txBody>
          <a:bodyPr anchor="ctr">
            <a:normAutofit/>
          </a:bodyPr>
          <a:lstStyle/>
          <a:p>
            <a:pPr>
              <a:spcAft>
                <a:spcPts val="600"/>
              </a:spcAft>
            </a:pPr>
            <a:fld id="{633BDA97-E250-46D3-B602-CD2A4F0CDE63}" type="slidenum">
              <a:rPr lang="de-DE" sz="1500">
                <a:solidFill>
                  <a:srgbClr val="FFFFFF"/>
                </a:solidFill>
              </a:rPr>
              <a:pPr>
                <a:spcAft>
                  <a:spcPts val="600"/>
                </a:spcAft>
              </a:pPr>
              <a:t>2</a:t>
            </a:fld>
            <a:endParaRPr lang="de-DE" sz="1500">
              <a:solidFill>
                <a:srgbClr val="FFFFFF"/>
              </a:solidFill>
            </a:endParaRPr>
          </a:p>
        </p:txBody>
      </p:sp>
    </p:spTree>
    <p:extLst>
      <p:ext uri="{BB962C8B-B14F-4D97-AF65-F5344CB8AC3E}">
        <p14:creationId xmlns:p14="http://schemas.microsoft.com/office/powerpoint/2010/main" val="210647843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5B26251-2C31-4A49-A3B4-6CA272FE6E12}"/>
              </a:ext>
            </a:extLst>
          </p:cNvPr>
          <p:cNvSpPr>
            <a:spLocks noGrp="1"/>
          </p:cNvSpPr>
          <p:nvPr>
            <p:ph type="title"/>
          </p:nvPr>
        </p:nvSpPr>
        <p:spPr>
          <a:xfrm>
            <a:off x="863029" y="1012004"/>
            <a:ext cx="3416158" cy="4795408"/>
          </a:xfrm>
        </p:spPr>
        <p:txBody>
          <a:bodyPr>
            <a:normAutofit/>
          </a:bodyPr>
          <a:lstStyle/>
          <a:p>
            <a:r>
              <a:rPr lang="nl-NL">
                <a:solidFill>
                  <a:srgbClr val="FFFFFF"/>
                </a:solidFill>
              </a:rPr>
              <a:t>Energy Efficiency with Smart Lighting</a:t>
            </a:r>
          </a:p>
        </p:txBody>
      </p:sp>
      <p:sp>
        <p:nvSpPr>
          <p:cNvPr id="4" name="Tijdelijke aanduiding voor dianummer 3">
            <a:extLst>
              <a:ext uri="{FF2B5EF4-FFF2-40B4-BE49-F238E27FC236}">
                <a16:creationId xmlns:a16="http://schemas.microsoft.com/office/drawing/2014/main" id="{AEDF9DAD-EE3E-4392-8DDB-1C386596C06C}"/>
              </a:ext>
            </a:extLst>
          </p:cNvPr>
          <p:cNvSpPr>
            <a:spLocks noGrp="1"/>
          </p:cNvSpPr>
          <p:nvPr>
            <p:ph type="sldNum" sz="quarter" idx="12"/>
          </p:nvPr>
        </p:nvSpPr>
        <p:spPr>
          <a:xfrm>
            <a:off x="10726220" y="6356350"/>
            <a:ext cx="627580" cy="365125"/>
          </a:xfrm>
        </p:spPr>
        <p:txBody>
          <a:bodyPr>
            <a:normAutofit/>
          </a:bodyPr>
          <a:lstStyle/>
          <a:p>
            <a:pPr algn="r">
              <a:spcAft>
                <a:spcPts val="600"/>
              </a:spcAft>
            </a:pPr>
            <a:fld id="{633BDA97-E250-46D3-B602-CD2A4F0CDE63}" type="slidenum">
              <a:rPr lang="de-DE">
                <a:solidFill>
                  <a:prstClr val="black">
                    <a:tint val="75000"/>
                  </a:prstClr>
                </a:solidFill>
              </a:rPr>
              <a:pPr algn="r">
                <a:spcAft>
                  <a:spcPts val="600"/>
                </a:spcAft>
              </a:pPr>
              <a:t>3</a:t>
            </a:fld>
            <a:endParaRPr lang="de-DE">
              <a:solidFill>
                <a:prstClr val="black">
                  <a:tint val="75000"/>
                </a:prstClr>
              </a:solidFill>
            </a:endParaRPr>
          </a:p>
        </p:txBody>
      </p:sp>
      <p:graphicFrame>
        <p:nvGraphicFramePr>
          <p:cNvPr id="6" name="Tijdelijke aanduiding voor inhoud 2">
            <a:extLst>
              <a:ext uri="{FF2B5EF4-FFF2-40B4-BE49-F238E27FC236}">
                <a16:creationId xmlns:a16="http://schemas.microsoft.com/office/drawing/2014/main" id="{2D1970B8-7171-4363-B4C6-4A94F365EE9D}"/>
              </a:ext>
            </a:extLst>
          </p:cNvPr>
          <p:cNvGraphicFramePr>
            <a:graphicFrameLocks noGrp="1"/>
          </p:cNvGraphicFramePr>
          <p:nvPr>
            <p:ph idx="1"/>
            <p:extLst>
              <p:ext uri="{D42A27DB-BD31-4B8C-83A1-F6EECF244321}">
                <p14:modId xmlns:p14="http://schemas.microsoft.com/office/powerpoint/2010/main" val="140731127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39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31EE076-9BFB-4DA8-BE22-76FE75DFE3F5}"/>
              </a:ext>
            </a:extLst>
          </p:cNvPr>
          <p:cNvSpPr>
            <a:spLocks noGrp="1"/>
          </p:cNvSpPr>
          <p:nvPr>
            <p:ph type="title"/>
          </p:nvPr>
        </p:nvSpPr>
        <p:spPr>
          <a:xfrm>
            <a:off x="863029" y="1012004"/>
            <a:ext cx="3416158" cy="4795408"/>
          </a:xfrm>
        </p:spPr>
        <p:txBody>
          <a:bodyPr>
            <a:normAutofit/>
          </a:bodyPr>
          <a:lstStyle/>
          <a:p>
            <a:r>
              <a:rPr lang="nl-NL">
                <a:solidFill>
                  <a:srgbClr val="FFFFFF"/>
                </a:solidFill>
              </a:rPr>
              <a:t>Energy Efficiency with Smart Lighting</a:t>
            </a:r>
          </a:p>
        </p:txBody>
      </p:sp>
      <p:sp>
        <p:nvSpPr>
          <p:cNvPr id="4" name="Tijdelijke aanduiding voor dianummer 3">
            <a:extLst>
              <a:ext uri="{FF2B5EF4-FFF2-40B4-BE49-F238E27FC236}">
                <a16:creationId xmlns:a16="http://schemas.microsoft.com/office/drawing/2014/main" id="{C1FF515B-33E9-4D26-BBF3-86CDAC50DA1E}"/>
              </a:ext>
            </a:extLst>
          </p:cNvPr>
          <p:cNvSpPr>
            <a:spLocks noGrp="1"/>
          </p:cNvSpPr>
          <p:nvPr>
            <p:ph type="sldNum" sz="quarter" idx="12"/>
          </p:nvPr>
        </p:nvSpPr>
        <p:spPr>
          <a:xfrm>
            <a:off x="10726220" y="6356350"/>
            <a:ext cx="627580" cy="365125"/>
          </a:xfrm>
        </p:spPr>
        <p:txBody>
          <a:bodyPr>
            <a:normAutofit/>
          </a:bodyPr>
          <a:lstStyle/>
          <a:p>
            <a:pPr algn="r">
              <a:spcAft>
                <a:spcPts val="600"/>
              </a:spcAft>
            </a:pPr>
            <a:fld id="{633BDA97-E250-46D3-B602-CD2A4F0CDE63}" type="slidenum">
              <a:rPr lang="de-DE">
                <a:solidFill>
                  <a:prstClr val="black">
                    <a:tint val="75000"/>
                  </a:prstClr>
                </a:solidFill>
              </a:rPr>
              <a:pPr algn="r">
                <a:spcAft>
                  <a:spcPts val="600"/>
                </a:spcAft>
              </a:pPr>
              <a:t>4</a:t>
            </a:fld>
            <a:endParaRPr lang="de-DE">
              <a:solidFill>
                <a:prstClr val="black">
                  <a:tint val="75000"/>
                </a:prstClr>
              </a:solidFill>
            </a:endParaRPr>
          </a:p>
        </p:txBody>
      </p:sp>
      <p:graphicFrame>
        <p:nvGraphicFramePr>
          <p:cNvPr id="6" name="Tijdelijke aanduiding voor inhoud 2">
            <a:extLst>
              <a:ext uri="{FF2B5EF4-FFF2-40B4-BE49-F238E27FC236}">
                <a16:creationId xmlns:a16="http://schemas.microsoft.com/office/drawing/2014/main" id="{7FA5A287-460A-4228-9D5D-B1F63E61BFCD}"/>
              </a:ext>
            </a:extLst>
          </p:cNvPr>
          <p:cNvGraphicFramePr>
            <a:graphicFrameLocks noGrp="1"/>
          </p:cNvGraphicFramePr>
          <p:nvPr>
            <p:ph idx="1"/>
            <p:extLst>
              <p:ext uri="{D42A27DB-BD31-4B8C-83A1-F6EECF244321}">
                <p14:modId xmlns:p14="http://schemas.microsoft.com/office/powerpoint/2010/main" val="283979034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16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AF1384D-421A-4C03-9EA0-10434EE721E8}"/>
              </a:ext>
            </a:extLst>
          </p:cNvPr>
          <p:cNvPicPr>
            <a:picLocks noChangeAspect="1"/>
          </p:cNvPicPr>
          <p:nvPr/>
        </p:nvPicPr>
        <p:blipFill rotWithShape="1">
          <a:blip r:embed="rId2"/>
          <a:srcRect l="8889" r="1" b="1"/>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F2575639-5B9C-4AF1-8692-793C53C96C0C}"/>
              </a:ext>
            </a:extLst>
          </p:cNvPr>
          <p:cNvSpPr>
            <a:spLocks noGrp="1"/>
          </p:cNvSpPr>
          <p:nvPr>
            <p:ph type="title"/>
          </p:nvPr>
        </p:nvSpPr>
        <p:spPr>
          <a:xfrm>
            <a:off x="709448" y="1913950"/>
            <a:ext cx="4204137" cy="1342754"/>
          </a:xfrm>
        </p:spPr>
        <p:txBody>
          <a:bodyPr>
            <a:normAutofit/>
          </a:bodyPr>
          <a:lstStyle/>
          <a:p>
            <a:pPr algn="ctr"/>
            <a:r>
              <a:rPr lang="nl-NL" sz="3600"/>
              <a:t>Challenge</a:t>
            </a:r>
          </a:p>
        </p:txBody>
      </p:sp>
      <p:sp>
        <p:nvSpPr>
          <p:cNvPr id="4" name="Tijdelijke aanduiding voor dianummer 3">
            <a:extLst>
              <a:ext uri="{FF2B5EF4-FFF2-40B4-BE49-F238E27FC236}">
                <a16:creationId xmlns:a16="http://schemas.microsoft.com/office/drawing/2014/main" id="{D8F88D10-1643-460F-8D20-D586F6B09782}"/>
              </a:ext>
            </a:extLst>
          </p:cNvPr>
          <p:cNvSpPr>
            <a:spLocks noGrp="1"/>
          </p:cNvSpPr>
          <p:nvPr>
            <p:ph type="sldNum" sz="quarter" idx="12"/>
          </p:nvPr>
        </p:nvSpPr>
        <p:spPr>
          <a:xfrm>
            <a:off x="2568203" y="1232300"/>
            <a:ext cx="365760" cy="365125"/>
          </a:xfrm>
          <a:prstGeom prst="ellipse">
            <a:avLst/>
          </a:prstGeom>
          <a:solidFill>
            <a:schemeClr val="bg1">
              <a:alpha val="70000"/>
            </a:schemeClr>
          </a:solidFill>
          <a:ln>
            <a:solidFill>
              <a:schemeClr val="tx1">
                <a:lumMod val="75000"/>
                <a:lumOff val="25000"/>
              </a:schemeClr>
            </a:solidFill>
          </a:ln>
        </p:spPr>
        <p:txBody>
          <a:bodyPr>
            <a:normAutofit/>
          </a:bodyPr>
          <a:lstStyle/>
          <a:p>
            <a:pPr>
              <a:lnSpc>
                <a:spcPct val="90000"/>
              </a:lnSpc>
              <a:spcAft>
                <a:spcPts val="600"/>
              </a:spcAft>
            </a:pPr>
            <a:fld id="{633BDA97-E250-46D3-B602-CD2A4F0CDE63}" type="slidenum">
              <a:rPr lang="de-DE" sz="1100">
                <a:solidFill>
                  <a:schemeClr val="tx1"/>
                </a:solidFill>
              </a:rPr>
              <a:pPr>
                <a:lnSpc>
                  <a:spcPct val="90000"/>
                </a:lnSpc>
                <a:spcAft>
                  <a:spcPts val="600"/>
                </a:spcAft>
              </a:pPr>
              <a:t>5</a:t>
            </a:fld>
            <a:endParaRPr lang="de-DE" sz="1100">
              <a:solidFill>
                <a:schemeClr val="tx1"/>
              </a:solidFill>
            </a:endParaRP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72A4508-E9E1-4FA3-AA45-C2C2A4B0D36F}"/>
              </a:ext>
            </a:extLst>
          </p:cNvPr>
          <p:cNvSpPr>
            <a:spLocks noGrp="1"/>
          </p:cNvSpPr>
          <p:nvPr>
            <p:ph idx="1"/>
          </p:nvPr>
        </p:nvSpPr>
        <p:spPr>
          <a:xfrm>
            <a:off x="525516" y="3417573"/>
            <a:ext cx="4593021" cy="2619839"/>
          </a:xfrm>
        </p:spPr>
        <p:txBody>
          <a:bodyPr anchor="ctr">
            <a:normAutofit/>
          </a:bodyPr>
          <a:lstStyle/>
          <a:p>
            <a:pPr marL="0" indent="0">
              <a:buNone/>
            </a:pPr>
            <a:r>
              <a:rPr lang="nl-NL" sz="2400" dirty="0"/>
              <a:t>The best </a:t>
            </a:r>
            <a:r>
              <a:rPr lang="nl-NL" sz="2400" dirty="0" err="1"/>
              <a:t>proposals</a:t>
            </a:r>
            <a:r>
              <a:rPr lang="nl-NL" sz="2400" dirty="0"/>
              <a:t> </a:t>
            </a:r>
            <a:r>
              <a:rPr lang="nl-NL" sz="2400" dirty="0" err="1"/>
              <a:t>will</a:t>
            </a:r>
            <a:r>
              <a:rPr lang="nl-NL" sz="2400" dirty="0"/>
              <a:t> </a:t>
            </a:r>
            <a:r>
              <a:rPr lang="nl-NL" sz="2400" dirty="0" err="1"/>
              <a:t>be</a:t>
            </a:r>
            <a:r>
              <a:rPr lang="nl-NL" sz="2400" dirty="0"/>
              <a:t> </a:t>
            </a:r>
            <a:r>
              <a:rPr lang="nl-NL" sz="2400" dirty="0" err="1"/>
              <a:t>chosen</a:t>
            </a:r>
            <a:r>
              <a:rPr lang="nl-NL" sz="2400" dirty="0"/>
              <a:t> </a:t>
            </a:r>
            <a:r>
              <a:rPr lang="nl-NL" sz="2400" dirty="0" err="1"/>
              <a:t>and</a:t>
            </a:r>
            <a:r>
              <a:rPr lang="nl-NL" sz="2400" dirty="0"/>
              <a:t> </a:t>
            </a:r>
            <a:r>
              <a:rPr lang="nl-NL" sz="2400" dirty="0" err="1"/>
              <a:t>executed</a:t>
            </a:r>
            <a:r>
              <a:rPr lang="nl-NL" sz="2400" dirty="0"/>
              <a:t>!</a:t>
            </a:r>
          </a:p>
          <a:p>
            <a:pPr marL="0" indent="0">
              <a:buNone/>
            </a:pPr>
            <a:endParaRPr lang="nl-NL" sz="1800" dirty="0"/>
          </a:p>
        </p:txBody>
      </p:sp>
    </p:spTree>
    <p:extLst>
      <p:ext uri="{BB962C8B-B14F-4D97-AF65-F5344CB8AC3E}">
        <p14:creationId xmlns:p14="http://schemas.microsoft.com/office/powerpoint/2010/main" val="377800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674DF-61E6-4CFE-BDB6-0D814E76EE2E}"/>
              </a:ext>
            </a:extLst>
          </p:cNvPr>
          <p:cNvSpPr>
            <a:spLocks noGrp="1"/>
          </p:cNvSpPr>
          <p:nvPr>
            <p:ph type="ctrTitle"/>
          </p:nvPr>
        </p:nvSpPr>
        <p:spPr/>
        <p:txBody>
          <a:bodyPr>
            <a:normAutofit fontScale="90000"/>
          </a:bodyPr>
          <a:lstStyle/>
          <a:p>
            <a:r>
              <a:rPr lang="de-DE" dirty="0"/>
              <a:t>Go </a:t>
            </a:r>
            <a:r>
              <a:rPr lang="de-DE" dirty="0" err="1"/>
              <a:t>for</a:t>
            </a:r>
            <a:r>
              <a:rPr lang="de-DE" dirty="0"/>
              <a:t> </a:t>
            </a:r>
            <a:r>
              <a:rPr lang="de-DE"/>
              <a:t>it!</a:t>
            </a:r>
            <a:endParaRPr lang="de-DE" dirty="0"/>
          </a:p>
        </p:txBody>
      </p:sp>
      <p:sp>
        <p:nvSpPr>
          <p:cNvPr id="3" name="Foliennummernplatzhalter 2">
            <a:extLst>
              <a:ext uri="{FF2B5EF4-FFF2-40B4-BE49-F238E27FC236}">
                <a16:creationId xmlns:a16="http://schemas.microsoft.com/office/drawing/2014/main" id="{179D5F44-C937-4EB4-B5CF-8C80ED3DBD7E}"/>
              </a:ext>
            </a:extLst>
          </p:cNvPr>
          <p:cNvSpPr>
            <a:spLocks noGrp="1"/>
          </p:cNvSpPr>
          <p:nvPr>
            <p:ph type="sldNum" sz="quarter" idx="12"/>
          </p:nvPr>
        </p:nvSpPr>
        <p:spPr/>
        <p:txBody>
          <a:bodyPr/>
          <a:lstStyle/>
          <a:p>
            <a:fld id="{633BDA97-E250-46D3-B602-CD2A4F0CDE63}" type="slidenum">
              <a:rPr lang="de-DE" smtClean="0"/>
              <a:pPr/>
              <a:t>6</a:t>
            </a:fld>
            <a:endParaRPr lang="de-DE" dirty="0"/>
          </a:p>
        </p:txBody>
      </p:sp>
    </p:spTree>
    <p:extLst>
      <p:ext uri="{BB962C8B-B14F-4D97-AF65-F5344CB8AC3E}">
        <p14:creationId xmlns:p14="http://schemas.microsoft.com/office/powerpoint/2010/main" val="118156321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F78DC45E2469409A6C518397AAC362" ma:contentTypeVersion="10" ma:contentTypeDescription="Een nieuw document maken." ma:contentTypeScope="" ma:versionID="7995a51c6ec87330ae0ad9f06a8c2e69">
  <xsd:schema xmlns:xsd="http://www.w3.org/2001/XMLSchema" xmlns:xs="http://www.w3.org/2001/XMLSchema" xmlns:p="http://schemas.microsoft.com/office/2006/metadata/properties" xmlns:ns2="95eb623b-9cff-4c52-9bb1-b9cdb43f5741" xmlns:ns3="21967813-4182-48c5-994d-586363d5d124" targetNamespace="http://schemas.microsoft.com/office/2006/metadata/properties" ma:root="true" ma:fieldsID="87956c11d2c68a075473d88ab87deb2f" ns2:_="" ns3:_="">
    <xsd:import namespace="95eb623b-9cff-4c52-9bb1-b9cdb43f5741"/>
    <xsd:import namespace="21967813-4182-48c5-994d-586363d5d1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b623b-9cff-4c52-9bb1-b9cdb43f57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967813-4182-48c5-994d-586363d5d124"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039629-B0C9-43BD-B5B2-F429F13C95A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698980A-8507-459E-A828-3D3ED83D52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eb623b-9cff-4c52-9bb1-b9cdb43f5741"/>
    <ds:schemaRef ds:uri="21967813-4182-48c5-994d-586363d5d1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29A35B-F9F7-4240-8C51-8D1D0975F4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167</Words>
  <Application>Microsoft Office PowerPoint</Application>
  <PresentationFormat>Breedbeeld</PresentationFormat>
  <Paragraphs>26</Paragraphs>
  <Slides>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Arial</vt:lpstr>
      <vt:lpstr>Calibri</vt:lpstr>
      <vt:lpstr>Franklin Gothic Book</vt:lpstr>
      <vt:lpstr>Franklin Gothic Demi</vt:lpstr>
      <vt:lpstr>Office</vt:lpstr>
      <vt:lpstr>Energy Efficiency with Smart Lighting</vt:lpstr>
      <vt:lpstr>Energy Efficiency with Smart Lighting</vt:lpstr>
      <vt:lpstr>Energy Efficiency with Smart Lighting</vt:lpstr>
      <vt:lpstr>Energy Efficiency with Smart Lighting</vt:lpstr>
      <vt:lpstr>Challenge</vt:lpstr>
      <vt:lpstr>Go for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 with Smart Lighting</dc:title>
  <dc:creator>Birgit Baumann</dc:creator>
  <cp:lastModifiedBy>Birgit Baumann</cp:lastModifiedBy>
  <cp:revision>1</cp:revision>
  <dcterms:created xsi:type="dcterms:W3CDTF">2020-01-29T13:14:31Z</dcterms:created>
  <dcterms:modified xsi:type="dcterms:W3CDTF">2020-01-29T13:15:46Z</dcterms:modified>
</cp:coreProperties>
</file>